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7" r:id="rId6"/>
    <p:sldId id="276" r:id="rId7"/>
    <p:sldId id="280" r:id="rId8"/>
    <p:sldId id="278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61B33-035A-9904-0823-63AAD2A9B3B0}"/>
              </a:ext>
            </a:extLst>
          </p:cNvPr>
          <p:cNvSpPr txBox="1"/>
          <p:nvPr/>
        </p:nvSpPr>
        <p:spPr>
          <a:xfrm>
            <a:off x="3098705" y="5169529"/>
            <a:ext cx="56950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Matthew 25:1-13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C0669-42F3-1485-F2FA-6EE17D7BF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FB276A-DD18-56FB-3341-BBB4FEA25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"/>
            <a:ext cx="12303659" cy="691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6269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DISTRIBUTED TO THEM HIS GOODS</a:t>
            </a:r>
            <a:endParaRPr lang="en-US" sz="2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592" y="1421395"/>
            <a:ext cx="9687208" cy="507148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Man – Christ – Matthew 25:31</a:t>
            </a:r>
          </a:p>
          <a:p>
            <a:r>
              <a:rPr lang="en-US" sz="4000" dirty="0">
                <a:solidFill>
                  <a:schemeClr val="bg1"/>
                </a:solidFill>
              </a:rPr>
              <a:t>Servants – His disciples</a:t>
            </a:r>
          </a:p>
          <a:p>
            <a:r>
              <a:rPr lang="en-US" sz="4000" dirty="0">
                <a:solidFill>
                  <a:schemeClr val="bg1"/>
                </a:solidFill>
              </a:rPr>
              <a:t>Other Country – Heaven – John 14:1-3; Luke 19:12</a:t>
            </a:r>
          </a:p>
          <a:p>
            <a:r>
              <a:rPr lang="en-US" sz="4000" dirty="0">
                <a:solidFill>
                  <a:schemeClr val="bg1"/>
                </a:solidFill>
              </a:rPr>
              <a:t>Hebrews 11:14-16 “desire a better… a heavenly country”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 Goods – 66-139 lbs. of Gold or Silver – represents entrusted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RETURN – SECOND COMING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737" y="1013988"/>
            <a:ext cx="9949757" cy="552261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John 14:3 “I will come again”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Acts 1:11 “Jesus … will so come in like manner as you saw Him go into heaven”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Hebrews 9:28 “He will appear a second time”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Reckoning Denotes Coming Judgment – Romans 14:12</a:t>
            </a:r>
          </a:p>
          <a:p>
            <a:r>
              <a:rPr lang="en-US" sz="4000" dirty="0">
                <a:solidFill>
                  <a:schemeClr val="bg1"/>
                </a:solidFill>
              </a:rPr>
              <a:t>2 Corinthians 5:10 “all appear before the judgment seat of Christ”</a:t>
            </a:r>
          </a:p>
        </p:txBody>
      </p:sp>
    </p:spTree>
    <p:extLst>
      <p:ext uri="{BB962C8B-B14F-4D97-AF65-F5344CB8AC3E}">
        <p14:creationId xmlns:p14="http://schemas.microsoft.com/office/powerpoint/2010/main" val="418510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720158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Five Talent and Two Talent men Commended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855960"/>
            <a:ext cx="9696261" cy="4327557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Both approached master with boldness </a:t>
            </a:r>
          </a:p>
          <a:p>
            <a:r>
              <a:rPr lang="en-US" sz="3300" dirty="0">
                <a:solidFill>
                  <a:schemeClr val="bg1"/>
                </a:solidFill>
              </a:rPr>
              <a:t>Both praise with “well done”  Matthew 25:21,23</a:t>
            </a:r>
          </a:p>
          <a:p>
            <a:r>
              <a:rPr lang="en-US" sz="3300" dirty="0">
                <a:solidFill>
                  <a:schemeClr val="bg1"/>
                </a:solidFill>
              </a:rPr>
              <a:t>It was NOT: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The NUMBER OF TALENTS</a:t>
            </a:r>
          </a:p>
          <a:p>
            <a:r>
              <a:rPr lang="en-US" sz="3300" dirty="0">
                <a:solidFill>
                  <a:schemeClr val="bg1"/>
                </a:solidFill>
              </a:rPr>
              <a:t>But THE QUALITY OF SERVICE that was PRAISED</a:t>
            </a:r>
          </a:p>
          <a:p>
            <a:r>
              <a:rPr lang="en-US" sz="3300" dirty="0">
                <a:solidFill>
                  <a:schemeClr val="bg1"/>
                </a:solidFill>
              </a:rPr>
              <a:t>“Good and Faithful servants”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Who enter the JOY OF THE LORD – share the Savior’s happiness</a:t>
            </a:r>
          </a:p>
        </p:txBody>
      </p:sp>
    </p:spTree>
    <p:extLst>
      <p:ext uri="{BB962C8B-B14F-4D97-AF65-F5344CB8AC3E}">
        <p14:creationId xmlns:p14="http://schemas.microsoft.com/office/powerpoint/2010/main" val="24383251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74731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TALENT MAN CAME MAKING EXCUSES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747319"/>
            <a:ext cx="9714369" cy="443619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Charged the Lord with being HARSH!</a:t>
            </a:r>
          </a:p>
          <a:p>
            <a:r>
              <a:rPr lang="en-US" sz="3600" dirty="0">
                <a:solidFill>
                  <a:schemeClr val="bg1"/>
                </a:solidFill>
              </a:rPr>
              <a:t>MERCILESS!</a:t>
            </a:r>
          </a:p>
          <a:p>
            <a:r>
              <a:rPr lang="en-US" sz="3600" dirty="0">
                <a:solidFill>
                  <a:schemeClr val="bg1"/>
                </a:solidFill>
              </a:rPr>
              <a:t>UNRELENTING!</a:t>
            </a:r>
          </a:p>
          <a:p>
            <a:r>
              <a:rPr lang="en-US" sz="3600" dirty="0">
                <a:solidFill>
                  <a:schemeClr val="bg1"/>
                </a:solidFill>
              </a:rPr>
              <a:t>Charged him with UNETHICAL CONDUCT!</a:t>
            </a:r>
          </a:p>
          <a:p>
            <a:r>
              <a:rPr lang="en-US" sz="3600" dirty="0">
                <a:solidFill>
                  <a:schemeClr val="bg1"/>
                </a:solidFill>
              </a:rPr>
              <a:t>Because of FEAR he hid his talent in the earth</a:t>
            </a:r>
          </a:p>
          <a:p>
            <a:r>
              <a:rPr lang="en-US" sz="3600" dirty="0">
                <a:solidFill>
                  <a:schemeClr val="bg1"/>
                </a:solidFill>
              </a:rPr>
              <a:t>He did not LOSE the talent</a:t>
            </a:r>
          </a:p>
          <a:p>
            <a:r>
              <a:rPr lang="en-US" sz="3600" dirty="0">
                <a:solidFill>
                  <a:schemeClr val="bg1"/>
                </a:solidFill>
              </a:rPr>
              <a:t>He simply DID NOT USE IT!</a:t>
            </a:r>
          </a:p>
        </p:txBody>
      </p:sp>
    </p:spTree>
    <p:extLst>
      <p:ext uri="{BB962C8B-B14F-4D97-AF65-F5344CB8AC3E}">
        <p14:creationId xmlns:p14="http://schemas.microsoft.com/office/powerpoint/2010/main" val="2282737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74731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TALENT MAN CAME MAKING EXCUSES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747319"/>
            <a:ext cx="9714369" cy="443619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He was accused of being a WICKED And LAZY SERVANT</a:t>
            </a:r>
          </a:p>
          <a:p>
            <a:r>
              <a:rPr lang="en-US" sz="3600" dirty="0">
                <a:solidFill>
                  <a:schemeClr val="bg1"/>
                </a:solidFill>
              </a:rPr>
              <a:t>Could at least have deposited and received interest</a:t>
            </a:r>
          </a:p>
          <a:p>
            <a:r>
              <a:rPr lang="en-US" sz="3600" dirty="0">
                <a:solidFill>
                  <a:schemeClr val="bg1"/>
                </a:solidFill>
              </a:rPr>
              <a:t>To REFUSE to use one’s ability is LAZINESS and WICKEDNESS</a:t>
            </a:r>
          </a:p>
          <a:p>
            <a:r>
              <a:rPr lang="en-US" sz="3600" dirty="0">
                <a:solidFill>
                  <a:schemeClr val="bg1"/>
                </a:solidFill>
              </a:rPr>
              <a:t>Designed as a warning for those who tend to excuse themselves on account of limited ability</a:t>
            </a:r>
          </a:p>
        </p:txBody>
      </p:sp>
    </p:spTree>
    <p:extLst>
      <p:ext uri="{BB962C8B-B14F-4D97-AF65-F5344CB8AC3E}">
        <p14:creationId xmlns:p14="http://schemas.microsoft.com/office/powerpoint/2010/main" val="37915646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LESSONS LEARNED: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013988"/>
            <a:ext cx="9696261" cy="5169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Actively work while we await the Lord’s return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ABILITY + OPPORTUNITY  =  RESPONSIBILTY</a:t>
            </a:r>
          </a:p>
          <a:p>
            <a:r>
              <a:rPr lang="en-US" sz="4000" dirty="0">
                <a:solidFill>
                  <a:schemeClr val="bg1"/>
                </a:solidFill>
              </a:rPr>
              <a:t>We must never charge others with our own failures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 wrong kind of fear will condemn us</a:t>
            </a:r>
          </a:p>
          <a:p>
            <a:r>
              <a:rPr lang="en-US" sz="4000" dirty="0">
                <a:solidFill>
                  <a:schemeClr val="bg1"/>
                </a:solidFill>
              </a:rPr>
              <a:t>We must use </a:t>
            </a:r>
            <a:r>
              <a:rPr lang="en-US" sz="4000" dirty="0" err="1">
                <a:solidFill>
                  <a:schemeClr val="bg1"/>
                </a:solidFill>
              </a:rPr>
              <a:t>ou</a:t>
            </a:r>
            <a:r>
              <a:rPr lang="en-US" sz="4000" dirty="0">
                <a:solidFill>
                  <a:schemeClr val="bg1"/>
                </a:solidFill>
              </a:rPr>
              <a:t> abilities or lose them</a:t>
            </a:r>
          </a:p>
          <a:p>
            <a:r>
              <a:rPr lang="en-US" sz="4000" dirty="0">
                <a:solidFill>
                  <a:schemeClr val="bg1"/>
                </a:solidFill>
              </a:rPr>
              <a:t>When we use OUR ABILITIES, we know God will expand our OPPORTUNITIES for service</a:t>
            </a:r>
          </a:p>
        </p:txBody>
      </p:sp>
    </p:spTree>
    <p:extLst>
      <p:ext uri="{BB962C8B-B14F-4D97-AF65-F5344CB8AC3E}">
        <p14:creationId xmlns:p14="http://schemas.microsoft.com/office/powerpoint/2010/main" val="2389534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2364</TotalTime>
  <Words>320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DISTRIBUTED TO THEM HIS GOODS</vt:lpstr>
      <vt:lpstr>RETURN – SECOND COMING</vt:lpstr>
      <vt:lpstr>Five Talent and Two Talent men Commended</vt:lpstr>
      <vt:lpstr>ONE TALENT MAN CAME MAKING EXCUSES</vt:lpstr>
      <vt:lpstr>ONE TALENT MAN CAME MAKING EXCUSES</vt:lpstr>
      <vt:lpstr>LESSONS LEARNED: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90</cp:revision>
  <dcterms:created xsi:type="dcterms:W3CDTF">2022-07-30T20:51:45Z</dcterms:created>
  <dcterms:modified xsi:type="dcterms:W3CDTF">2022-09-22T20:17:44Z</dcterms:modified>
</cp:coreProperties>
</file>